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D04B4A4-4DAA-420C-BEDA-5A8277398EB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619CD1-7F18-4565-8E8F-0F26AAA3F0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Editorials and Hard News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Kaitlin </a:t>
            </a:r>
            <a:r>
              <a:rPr lang="en-US" sz="2400" dirty="0" err="1" smtClean="0"/>
              <a:t>Malpass</a:t>
            </a:r>
            <a:r>
              <a:rPr lang="en-US" sz="2400" dirty="0" smtClean="0"/>
              <a:t>, Katie Sanders &amp; Kenley White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4387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Purpose of an editorial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Symbol"/>
                <a:ea typeface="Calibri"/>
                <a:cs typeface="Symbol"/>
              </a:rPr>
              <a:t>   </a:t>
            </a:r>
            <a:r>
              <a:rPr lang="en-US" dirty="0">
                <a:ea typeface="Calibri"/>
                <a:cs typeface="Times New Roman"/>
              </a:rPr>
              <a:t>Primary: to persuade! If you can't take a stand, you do not have a good editorial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Symbol"/>
                <a:ea typeface="Calibri"/>
                <a:cs typeface="Symbol"/>
              </a:rPr>
              <a:t>  </a:t>
            </a:r>
            <a:r>
              <a:rPr lang="en-US" dirty="0">
                <a:ea typeface="Calibri"/>
                <a:cs typeface="Times New Roman"/>
              </a:rPr>
              <a:t>Secondary: to inform and/or to entertain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83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editorial?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editorial is an opinion piece written by the Editor of the news source.</a:t>
            </a:r>
          </a:p>
          <a:p>
            <a:r>
              <a:rPr lang="en-US" dirty="0" smtClean="0"/>
              <a:t>Editorial articles usually don’t have pictures because they are opinion pieces.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05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Possible openings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/>
              <a:ea typeface="Calibri"/>
              <a:cs typeface="Courier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Courier"/>
              </a:rPr>
              <a:t>anecdote- short story that makes a point</a:t>
            </a:r>
            <a:endParaRPr lang="en-US" sz="1800" dirty="0">
              <a:latin typeface="Calibri"/>
              <a:ea typeface="Calibri"/>
              <a:cs typeface="Courier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Courier"/>
              </a:rPr>
              <a:t>question- usually rhetorical which tries to involve reader</a:t>
            </a:r>
            <a:endParaRPr lang="en-US" sz="1800" dirty="0">
              <a:latin typeface="Calibri"/>
              <a:ea typeface="Calibri"/>
              <a:cs typeface="Courier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Courier"/>
              </a:rPr>
              <a:t>starting statistic/ fact</a:t>
            </a:r>
            <a:endParaRPr lang="en-US" sz="1800" dirty="0">
              <a:latin typeface="Calibri"/>
              <a:ea typeface="Calibri"/>
              <a:cs typeface="Courier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Courier"/>
              </a:rPr>
              <a:t>description- to put the reader in a certain place/time</a:t>
            </a:r>
            <a:endParaRPr lang="en-US" sz="1800" dirty="0">
              <a:latin typeface="Calibri"/>
              <a:ea typeface="Calibri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37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</TotalTime>
  <Words>107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Editorials and Hard News</vt:lpstr>
      <vt:lpstr>The Purpose of an editorial</vt:lpstr>
      <vt:lpstr>What’s an editorial?</vt:lpstr>
      <vt:lpstr>Four Possible openings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Editorials and Hard News</dc:title>
  <dc:creator>acs</dc:creator>
  <cp:lastModifiedBy>acs</cp:lastModifiedBy>
  <cp:revision>3</cp:revision>
  <dcterms:created xsi:type="dcterms:W3CDTF">2013-10-15T16:57:18Z</dcterms:created>
  <dcterms:modified xsi:type="dcterms:W3CDTF">2013-10-15T17:14:18Z</dcterms:modified>
</cp:coreProperties>
</file>